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6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796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9E68A-D6C2-42B1-BC72-DCAD94355B5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3C272-06C2-4D39-9173-66DB886E9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85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3C272-06C2-4D39-9173-66DB886E99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53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3C272-06C2-4D39-9173-66DB886E99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65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C1B4-0171-45A8-A56D-009103CF1997}" type="datetime1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TELECOMMUNICATION, MUET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BB11-F316-475A-8C08-1EE647C41E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883E-9797-4524-BD1F-8D4313E3305B}" type="datetime1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TELECOMMUNICATION, MUET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BB11-F316-475A-8C08-1EE647C41E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4FAE-3C04-43E3-9A14-2B3BB981DCC0}" type="datetime1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TELECOMMUNICATION, MUET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BB11-F316-475A-8C08-1EE647C41E0C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7833" y="1905000"/>
            <a:ext cx="7408333" cy="345069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C32F-F48D-43D2-BD09-280A3905948F}" type="datetime1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TELECOMMUNICATION, MUET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BB11-F316-475A-8C08-1EE647C41E0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062A-B1AB-4DB6-B35C-51D1DE0B05C9}" type="datetime1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TELECOMMUNICATION, MUET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BB11-F316-475A-8C08-1EE647C41E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6935-0230-4E3D-B6FC-6A6A225CA6CA}" type="datetime1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TELECOMMUNICATION, MUET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BB11-F316-475A-8C08-1EE647C41E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5D5B-AC50-41C2-962A-0AE1DCE34B46}" type="datetime1">
              <a:rPr lang="en-US" smtClean="0"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TELECOMMUNICATION, MUET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BB11-F316-475A-8C08-1EE647C41E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2407-1DA9-40CA-BD14-6422B572FB4D}" type="datetime1">
              <a:rPr lang="en-US" smtClean="0"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TELECOMMUNICATION, MUET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BB11-F316-475A-8C08-1EE647C41E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FDC6-00AC-4592-A18B-4CCF2A2C26EB}" type="datetime1">
              <a:rPr lang="en-US" smtClean="0"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TELECOMMUNICATION, MUET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BB11-F316-475A-8C08-1EE647C41E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CB83-FB9D-4AC1-92FF-E4055C66D24C}" type="datetime1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TELECOMMUNICATION, MUET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BB11-F316-475A-8C08-1EE647C41E0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6949-EF9D-490F-A1BE-22429E66EB7C}" type="datetime1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TELECOMMUNICATION, MUET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BB11-F316-475A-8C08-1EE647C41E0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1450829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25F85AD-CFF3-451F-8EEB-F38D3DABE701}" type="datetime1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DEPARTMENT OF TELECOMMUNICATION, MUET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525BB11-F316-475A-8C08-1EE647C41E0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11746"/>
            <a:ext cx="7772400" cy="1780108"/>
          </a:xfrm>
        </p:spPr>
        <p:txBody>
          <a:bodyPr/>
          <a:lstStyle/>
          <a:p>
            <a:r>
              <a:rPr lang="en-US" dirty="0" smtClean="0"/>
              <a:t>Project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228600"/>
            <a:ext cx="6400800" cy="1473200"/>
          </a:xfrm>
        </p:spPr>
        <p:txBody>
          <a:bodyPr/>
          <a:lstStyle/>
          <a:p>
            <a:r>
              <a:rPr lang="en-US" dirty="0" smtClean="0"/>
              <a:t>Initial Seminar - Presentation </a:t>
            </a:r>
            <a:r>
              <a:rPr lang="en-US" dirty="0" smtClean="0"/>
              <a:t>Template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819400" y="3657600"/>
            <a:ext cx="4114800" cy="1473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AutoNum type="arabicPeriod"/>
            </a:pPr>
            <a:r>
              <a:rPr lang="en-US" dirty="0" smtClean="0"/>
              <a:t>Students Name	Roll #</a:t>
            </a:r>
          </a:p>
          <a:p>
            <a:pPr marL="457200" indent="-457200" algn="just">
              <a:buFont typeface="Symbol" pitchFamily="18" charset="2"/>
              <a:buAutoNum type="arabicPeriod"/>
            </a:pPr>
            <a:r>
              <a:rPr lang="en-US" dirty="0"/>
              <a:t>Students Name	</a:t>
            </a:r>
            <a:r>
              <a:rPr lang="en-US" dirty="0" smtClean="0"/>
              <a:t>Roll </a:t>
            </a:r>
            <a:r>
              <a:rPr lang="en-US" dirty="0"/>
              <a:t>#</a:t>
            </a:r>
          </a:p>
          <a:p>
            <a:pPr marL="457200" indent="-457200" algn="just">
              <a:buFont typeface="Symbol" pitchFamily="18" charset="2"/>
              <a:buAutoNum type="arabicPeriod"/>
            </a:pPr>
            <a:r>
              <a:rPr lang="en-US" dirty="0"/>
              <a:t>Students Name	</a:t>
            </a:r>
            <a:r>
              <a:rPr lang="en-US" dirty="0" smtClean="0"/>
              <a:t>Roll </a:t>
            </a:r>
            <a:r>
              <a:rPr lang="en-US" dirty="0"/>
              <a:t>#</a:t>
            </a:r>
          </a:p>
          <a:p>
            <a:pPr marL="457200" indent="-457200" algn="just">
              <a:buFont typeface="Symbol" pitchFamily="18" charset="2"/>
              <a:buAutoNum type="arabicPeriod"/>
            </a:pPr>
            <a:r>
              <a:rPr lang="en-US" dirty="0"/>
              <a:t>Students Name	</a:t>
            </a:r>
            <a:r>
              <a:rPr lang="en-US" dirty="0" smtClean="0"/>
              <a:t>Roll </a:t>
            </a:r>
            <a:r>
              <a:rPr lang="en-US" dirty="0"/>
              <a:t>#</a:t>
            </a:r>
          </a:p>
          <a:p>
            <a:pPr algn="just"/>
            <a:endParaRPr lang="en-US" dirty="0" smtClean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87783" y="3155950"/>
            <a:ext cx="17684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Group Members</a:t>
            </a:r>
          </a:p>
        </p:txBody>
      </p:sp>
      <p:sp>
        <p:nvSpPr>
          <p:cNvPr id="8" name="Rectangle 7"/>
          <p:cNvSpPr/>
          <p:nvPr/>
        </p:nvSpPr>
        <p:spPr>
          <a:xfrm>
            <a:off x="1104072" y="5638800"/>
            <a:ext cx="2472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dirty="0" smtClean="0"/>
              <a:t>Name of Supervisor(s):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BB11-F316-475A-8C08-1EE647C41E0C}" type="slidenum">
              <a:rPr lang="en-US" smtClean="0"/>
              <a:t>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TELECOMMUNICATION, MUET</a:t>
            </a:r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400" y="228600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1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maximum number of slides should not be more than 15.</a:t>
            </a:r>
          </a:p>
          <a:p>
            <a:r>
              <a:rPr lang="en-US" dirty="0" smtClean="0"/>
              <a:t>The total time for the presentation is 10 </a:t>
            </a:r>
            <a:r>
              <a:rPr lang="en-US" dirty="0" smtClean="0"/>
              <a:t>minutes.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BB11-F316-475A-8C08-1EE647C41E0C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TELECOMMUNICATION, MUET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1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Presentation </a:t>
            </a:r>
            <a:r>
              <a:rPr lang="en-US" dirty="0" smtClean="0"/>
              <a:t>Outline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Background and Motivation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Relevant Work / Literature Review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Aim </a:t>
            </a:r>
            <a:r>
              <a:rPr lang="en-US" dirty="0" smtClean="0"/>
              <a:t>and </a:t>
            </a:r>
            <a:r>
              <a:rPr lang="en-US" dirty="0" smtClean="0"/>
              <a:t>Objectives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Methodology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Expected Budget (for Hardware projects only)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Timeline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BB11-F316-475A-8C08-1EE647C41E0C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TELECOMMUNICATION, MUET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7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mention here how you decided to work on the project.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 and Motivation (1 – 2 slides)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BB11-F316-475A-8C08-1EE647C41E0C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TELECOMMUNICATION, MUET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work or research done related to your topic and how your work is an addition/extension/manipulation to that work</a:t>
            </a:r>
            <a:r>
              <a:rPr lang="en-US" dirty="0" smtClean="0"/>
              <a:t>. Preferably in the following format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Relevant Work / Literature Review (2 – 4 slides)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BB11-F316-475A-8C08-1EE647C41E0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121193"/>
              </p:ext>
            </p:extLst>
          </p:nvPr>
        </p:nvGraphicFramePr>
        <p:xfrm>
          <a:off x="457200" y="3505200"/>
          <a:ext cx="8458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2841664"/>
                <a:gridCol w="1763730"/>
                <a:gridCol w="31670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Ref.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Title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Summary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Remarks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[1]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[2]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[3]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TELECOMMUNICATION, MUET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8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Aim </a:t>
            </a:r>
          </a:p>
          <a:p>
            <a:pPr marL="0" indent="0">
              <a:buNone/>
            </a:pPr>
            <a:r>
              <a:rPr lang="en-US" dirty="0" smtClean="0"/>
              <a:t>The aim of this project is to upgrade Analog PBX system of </a:t>
            </a:r>
            <a:r>
              <a:rPr lang="en-US" dirty="0" err="1" smtClean="0"/>
              <a:t>Mehran</a:t>
            </a:r>
            <a:r>
              <a:rPr lang="en-US" dirty="0" smtClean="0"/>
              <a:t> UET to IP PBX (VoIP) System.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objectives are </a:t>
            </a:r>
            <a:r>
              <a:rPr lang="en-US" dirty="0" smtClean="0"/>
              <a:t>following: </a:t>
            </a:r>
          </a:p>
          <a:p>
            <a:r>
              <a:rPr lang="en-US" dirty="0" smtClean="0"/>
              <a:t>Objective 1: </a:t>
            </a:r>
          </a:p>
          <a:p>
            <a:r>
              <a:rPr lang="en-US" dirty="0" smtClean="0"/>
              <a:t>Objective 2:</a:t>
            </a:r>
          </a:p>
          <a:p>
            <a:r>
              <a:rPr lang="en-US" dirty="0" smtClean="0"/>
              <a:t>Objective 3: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</a:t>
            </a:r>
            <a:r>
              <a:rPr lang="en-US" dirty="0" smtClean="0"/>
              <a:t>and Objectives (1 slide)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BB11-F316-475A-8C08-1EE647C41E0C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TELECOMMUNICATION, MUET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2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Methodology is the step by step procedure you intend to adopt to achieve each objective ultimately achieving your goal/aim.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TELECOMMUNICATION, MUET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BB11-F316-475A-8C08-1EE647C41E0C}" type="slidenum">
              <a:rPr lang="en-US" smtClean="0"/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88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for Hardware projects only. </a:t>
            </a:r>
          </a:p>
          <a:p>
            <a:r>
              <a:rPr lang="en-US" dirty="0" smtClean="0"/>
              <a:t>Here you will present the expected cost of the items and a budget of your </a:t>
            </a:r>
            <a:r>
              <a:rPr lang="en-US" dirty="0" smtClean="0"/>
              <a:t>project and mention possible sources of funding (personal or supported externally). </a:t>
            </a:r>
          </a:p>
          <a:p>
            <a:r>
              <a:rPr lang="en-US" dirty="0" smtClean="0"/>
              <a:t>Sample budget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Budget (1 slide)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BB11-F316-475A-8C08-1EE647C41E0C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631570"/>
              </p:ext>
            </p:extLst>
          </p:nvPr>
        </p:nvGraphicFramePr>
        <p:xfrm>
          <a:off x="990600" y="4495800"/>
          <a:ext cx="705791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819"/>
                <a:gridCol w="2146346"/>
                <a:gridCol w="1186747"/>
                <a:gridCol w="1636417"/>
                <a:gridCol w="14115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S.#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Equipment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Quantity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 unit Price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cost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Arduino</a:t>
                      </a:r>
                      <a:r>
                        <a:rPr lang="en-US" dirty="0" smtClean="0"/>
                        <a:t> UNO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1500 PKR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1500 PKR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1500 PKR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TELECOMMUNICATION, MUET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4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How is your work planned according to the time limits starting from the start of the term to the final presentation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Sample timeline 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(1 slide)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BB11-F316-475A-8C08-1EE647C41E0C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834" y="2895600"/>
            <a:ext cx="7514166" cy="3354563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DEPARTMENT OF TELECOMMUNICATION, MUET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95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you will mention the references used in your thesis/project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Sample references </a:t>
            </a:r>
          </a:p>
          <a:p>
            <a:pPr marL="0" indent="0" algn="just">
              <a:buNone/>
            </a:pPr>
            <a:r>
              <a:rPr lang="en-US" sz="1600" dirty="0" smtClean="0"/>
              <a:t>[1]	Lydia </a:t>
            </a:r>
            <a:r>
              <a:rPr lang="en-US" sz="1600" dirty="0" err="1" smtClean="0"/>
              <a:t>Uys</a:t>
            </a:r>
            <a:r>
              <a:rPr lang="en-US" sz="1600" dirty="0" smtClean="0"/>
              <a:t>, “</a:t>
            </a:r>
            <a:r>
              <a:rPr lang="en-US" sz="1600" i="1" dirty="0"/>
              <a:t>Voice over internet protocol (VoIP) as a communications tool 	in South African Business</a:t>
            </a:r>
            <a:r>
              <a:rPr lang="en-US" sz="1600" dirty="0" smtClean="0"/>
              <a:t>”, African </a:t>
            </a:r>
            <a:r>
              <a:rPr lang="en-US" sz="1600" dirty="0"/>
              <a:t>Journal of </a:t>
            </a:r>
            <a:r>
              <a:rPr lang="en-US" sz="1600" dirty="0" smtClean="0"/>
              <a:t>Business Management 	Vol.3 </a:t>
            </a:r>
            <a:r>
              <a:rPr lang="en-US" sz="1600" dirty="0"/>
              <a:t>(3</a:t>
            </a:r>
            <a:r>
              <a:rPr lang="en-US" sz="1600" dirty="0" smtClean="0"/>
              <a:t>), </a:t>
            </a:r>
            <a:r>
              <a:rPr lang="en-US" sz="1600" dirty="0"/>
              <a:t>pp. </a:t>
            </a:r>
            <a:r>
              <a:rPr lang="en-US" sz="1600" dirty="0" smtClean="0"/>
              <a:t>089-094, </a:t>
            </a:r>
            <a:r>
              <a:rPr lang="en-US" sz="1600" dirty="0"/>
              <a:t>March 2009</a:t>
            </a:r>
            <a:r>
              <a:rPr lang="en-US" sz="1600" dirty="0" smtClean="0"/>
              <a:t>.</a:t>
            </a:r>
          </a:p>
          <a:p>
            <a:pPr marL="0" indent="0" algn="just">
              <a:buNone/>
            </a:pPr>
            <a:endParaRPr lang="en-US" sz="1600" dirty="0"/>
          </a:p>
          <a:p>
            <a:pPr marL="0" indent="0" algn="just">
              <a:buNone/>
            </a:pPr>
            <a:r>
              <a:rPr lang="en-US" sz="1600" dirty="0"/>
              <a:t>[2]	</a:t>
            </a:r>
            <a:r>
              <a:rPr lang="en-US" sz="1600" dirty="0" err="1"/>
              <a:t>Behrouz</a:t>
            </a:r>
            <a:r>
              <a:rPr lang="en-US" sz="1600" dirty="0"/>
              <a:t> </a:t>
            </a:r>
            <a:r>
              <a:rPr lang="en-US" sz="1600" dirty="0" err="1"/>
              <a:t>A.Forouzan</a:t>
            </a:r>
            <a:r>
              <a:rPr lang="en-US" sz="1600" dirty="0"/>
              <a:t> </a:t>
            </a:r>
            <a:r>
              <a:rPr lang="en-US" sz="1600" dirty="0" smtClean="0"/>
              <a:t>“</a:t>
            </a:r>
            <a:r>
              <a:rPr lang="en-US" sz="1600" i="1" dirty="0" smtClean="0"/>
              <a:t>Data Communications And Networking</a:t>
            </a:r>
            <a:r>
              <a:rPr lang="en-US" sz="1600" dirty="0" smtClean="0"/>
              <a:t>”, the 	McGraw-Hill </a:t>
            </a:r>
            <a:r>
              <a:rPr lang="en-US" sz="1600" dirty="0"/>
              <a:t>Companies. Inc., 1221 Avenue of the Americas, New York, </a:t>
            </a:r>
            <a:r>
              <a:rPr lang="en-US" sz="1600" dirty="0" smtClean="0"/>
              <a:t>	2007</a:t>
            </a:r>
            <a:r>
              <a:rPr lang="en-US" sz="1600" dirty="0"/>
              <a:t>.</a:t>
            </a:r>
          </a:p>
          <a:p>
            <a:pPr marL="0" indent="0" algn="just">
              <a:buNone/>
            </a:pPr>
            <a:endParaRPr lang="en-US" sz="1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References (1 – 2 slides)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BB11-F316-475A-8C08-1EE647C41E0C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TELECOMMUNICATION, MUET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8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224</TotalTime>
  <Words>380</Words>
  <Application>Microsoft Office PowerPoint</Application>
  <PresentationFormat>On-screen Show (4:3)</PresentationFormat>
  <Paragraphs>89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Candara</vt:lpstr>
      <vt:lpstr>Symbol</vt:lpstr>
      <vt:lpstr>Waveform</vt:lpstr>
      <vt:lpstr>Project Title</vt:lpstr>
      <vt:lpstr>Presentation Outline</vt:lpstr>
      <vt:lpstr>Background and Motivation (1 – 2 slides) </vt:lpstr>
      <vt:lpstr>Relevant Work / Literature Review (2 – 4 slides)</vt:lpstr>
      <vt:lpstr>Aim and Objectives (1 slide)</vt:lpstr>
      <vt:lpstr>Methodology </vt:lpstr>
      <vt:lpstr>Expected Budget (1 slide)</vt:lpstr>
      <vt:lpstr>Timeline (1 slide)</vt:lpstr>
      <vt:lpstr>References (1 – 2 slides)</vt:lpstr>
      <vt:lpstr>General Guidelines</vt:lpstr>
    </vt:vector>
  </TitlesOfParts>
  <Company>OFFICE LAPTOP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Syed Mohsin Ali Shah</dc:creator>
  <cp:lastModifiedBy>Faheem</cp:lastModifiedBy>
  <cp:revision>19</cp:revision>
  <dcterms:created xsi:type="dcterms:W3CDTF">2018-01-30T06:30:58Z</dcterms:created>
  <dcterms:modified xsi:type="dcterms:W3CDTF">2018-02-01T06:07:53Z</dcterms:modified>
</cp:coreProperties>
</file>